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64" r:id="rId4"/>
    <p:sldId id="259" r:id="rId5"/>
    <p:sldId id="257" r:id="rId6"/>
    <p:sldId id="258" r:id="rId7"/>
    <p:sldId id="267" r:id="rId8"/>
    <p:sldId id="26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088FC-4783-4B7C-B30A-8528BD2B87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06661D5-6E23-4CDB-AE40-298E8EECD2DA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endParaRPr lang="ko-KR" altLang="en-US" dirty="0"/>
        </a:p>
      </dgm:t>
    </dgm:pt>
    <dgm:pt modelId="{BD394137-3A5E-4056-8A9F-3B13CB7E0B00}" type="parTrans" cxnId="{8E3F5F6B-22C9-4DAE-98AD-883BED7A486B}">
      <dgm:prSet/>
      <dgm:spPr/>
      <dgm:t>
        <a:bodyPr/>
        <a:lstStyle/>
        <a:p>
          <a:pPr latinLnBrk="1"/>
          <a:endParaRPr lang="ko-KR" altLang="en-US"/>
        </a:p>
      </dgm:t>
    </dgm:pt>
    <dgm:pt modelId="{DBE42C3F-80EE-4DB6-AC0F-CA7DEEAD331A}" type="sibTrans" cxnId="{8E3F5F6B-22C9-4DAE-98AD-883BED7A486B}">
      <dgm:prSet/>
      <dgm:spPr/>
      <dgm:t>
        <a:bodyPr/>
        <a:lstStyle/>
        <a:p>
          <a:pPr latinLnBrk="1"/>
          <a:endParaRPr lang="ko-KR" altLang="en-US"/>
        </a:p>
      </dgm:t>
    </dgm:pt>
    <dgm:pt modelId="{88106C43-A922-4A63-867F-28443B55D4D3}">
      <dgm:prSet phldrT="[텍스트]"/>
      <dgm:spPr/>
      <dgm:t>
        <a:bodyPr/>
        <a:lstStyle/>
        <a:p>
          <a:pPr latinLnBrk="1"/>
          <a:r>
            <a:rPr lang="ko-KR" altLang="en-US" dirty="0" smtClean="0"/>
            <a:t>연구 분석 업무 진행</a:t>
          </a:r>
          <a:r>
            <a:rPr lang="en-US" altLang="ko-KR" dirty="0" smtClean="0"/>
            <a:t>(</a:t>
          </a:r>
          <a:r>
            <a:rPr lang="ko-KR" altLang="en-US" dirty="0" smtClean="0"/>
            <a:t>시뮬레이션</a:t>
          </a:r>
          <a:r>
            <a:rPr lang="en-US" altLang="ko-KR" dirty="0" smtClean="0"/>
            <a:t>,</a:t>
          </a:r>
          <a:r>
            <a:rPr lang="ko-KR" altLang="en-US" dirty="0" smtClean="0"/>
            <a:t>비파괴검사</a:t>
          </a:r>
          <a:r>
            <a:rPr lang="en-US" altLang="ko-KR" dirty="0" smtClean="0"/>
            <a:t>,X-RAY &amp; CT)</a:t>
          </a:r>
          <a:endParaRPr lang="ko-KR" altLang="en-US" dirty="0"/>
        </a:p>
      </dgm:t>
    </dgm:pt>
    <dgm:pt modelId="{3F82A1B7-D9F9-4446-A5BE-DACBD16699C2}" type="parTrans" cxnId="{B3FB2E00-F962-41E0-80B5-6DF866EAD236}">
      <dgm:prSet/>
      <dgm:spPr/>
      <dgm:t>
        <a:bodyPr/>
        <a:lstStyle/>
        <a:p>
          <a:pPr latinLnBrk="1"/>
          <a:endParaRPr lang="ko-KR" altLang="en-US"/>
        </a:p>
      </dgm:t>
    </dgm:pt>
    <dgm:pt modelId="{2A9AC1B7-C59A-4D7D-837E-29F25238E796}" type="sibTrans" cxnId="{B3FB2E00-F962-41E0-80B5-6DF866EAD236}">
      <dgm:prSet/>
      <dgm:spPr/>
      <dgm:t>
        <a:bodyPr/>
        <a:lstStyle/>
        <a:p>
          <a:pPr latinLnBrk="1"/>
          <a:endParaRPr lang="ko-KR" altLang="en-US"/>
        </a:p>
      </dgm:t>
    </dgm:pt>
    <dgm:pt modelId="{83D3FBBB-356C-4587-A8C8-4CD3D155F9B2}">
      <dgm:prSet phldrT="[텍스트]"/>
      <dgm:spPr/>
      <dgm:t>
        <a:bodyPr/>
        <a:lstStyle/>
        <a:p>
          <a:pPr latinLnBrk="1"/>
          <a:r>
            <a:rPr lang="ko-KR" altLang="en-US" dirty="0" smtClean="0"/>
            <a:t>연구 분석용 </a:t>
          </a:r>
          <a:r>
            <a:rPr lang="ko-KR" altLang="en-US" dirty="0" err="1" smtClean="0"/>
            <a:t>지그</a:t>
          </a:r>
          <a:r>
            <a:rPr lang="ko-KR" altLang="en-US" dirty="0" smtClean="0"/>
            <a:t> 제작 및 제조용 </a:t>
          </a:r>
          <a:r>
            <a:rPr lang="ko-KR" altLang="en-US" dirty="0" err="1" smtClean="0"/>
            <a:t>실험지그</a:t>
          </a:r>
          <a:r>
            <a:rPr lang="ko-KR" altLang="en-US" dirty="0" smtClean="0"/>
            <a:t> 제작</a:t>
          </a:r>
          <a:endParaRPr lang="ko-KR" altLang="en-US" dirty="0"/>
        </a:p>
      </dgm:t>
    </dgm:pt>
    <dgm:pt modelId="{446900E7-BA3C-4B5B-A618-0F270DE3CE22}" type="parTrans" cxnId="{A2D34E20-6BA5-44E3-8FDC-444764049CC1}">
      <dgm:prSet/>
      <dgm:spPr/>
      <dgm:t>
        <a:bodyPr/>
        <a:lstStyle/>
        <a:p>
          <a:pPr latinLnBrk="1"/>
          <a:endParaRPr lang="ko-KR" altLang="en-US"/>
        </a:p>
      </dgm:t>
    </dgm:pt>
    <dgm:pt modelId="{5813C14C-48B4-486B-AD56-57A846E4AC3F}" type="sibTrans" cxnId="{A2D34E20-6BA5-44E3-8FDC-444764049CC1}">
      <dgm:prSet/>
      <dgm:spPr/>
      <dgm:t>
        <a:bodyPr/>
        <a:lstStyle/>
        <a:p>
          <a:pPr latinLnBrk="1"/>
          <a:endParaRPr lang="ko-KR" altLang="en-US"/>
        </a:p>
      </dgm:t>
    </dgm:pt>
    <dgm:pt modelId="{B2EC6E7D-CC0D-469C-BD85-36054D262704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endParaRPr lang="ko-KR" altLang="en-US" dirty="0"/>
        </a:p>
      </dgm:t>
    </dgm:pt>
    <dgm:pt modelId="{89DFDFB0-8424-4DC6-B96B-31FD2EB4BB29}" type="parTrans" cxnId="{DD91C87D-D463-4AF0-B077-BDD855F97D84}">
      <dgm:prSet/>
      <dgm:spPr/>
      <dgm:t>
        <a:bodyPr/>
        <a:lstStyle/>
        <a:p>
          <a:pPr latinLnBrk="1"/>
          <a:endParaRPr lang="ko-KR" altLang="en-US"/>
        </a:p>
      </dgm:t>
    </dgm:pt>
    <dgm:pt modelId="{78FCF29E-C617-4191-A650-83C409CFA488}" type="sibTrans" cxnId="{DD91C87D-D463-4AF0-B077-BDD855F97D84}">
      <dgm:prSet/>
      <dgm:spPr/>
      <dgm:t>
        <a:bodyPr/>
        <a:lstStyle/>
        <a:p>
          <a:pPr latinLnBrk="1"/>
          <a:endParaRPr lang="ko-KR" altLang="en-US"/>
        </a:p>
      </dgm:t>
    </dgm:pt>
    <dgm:pt modelId="{E4EE05F7-98DE-4D07-9390-64E4B2FCA634}">
      <dgm:prSet phldrT="[텍스트]"/>
      <dgm:spPr/>
      <dgm:t>
        <a:bodyPr/>
        <a:lstStyle/>
        <a:p>
          <a:pPr latinLnBrk="1"/>
          <a:r>
            <a:rPr lang="ko-KR" altLang="en-US" dirty="0" smtClean="0"/>
            <a:t>연구분석 업무 진행 및 신뢰성 평가 병행</a:t>
          </a:r>
          <a:endParaRPr lang="ko-KR" altLang="en-US" dirty="0"/>
        </a:p>
      </dgm:t>
    </dgm:pt>
    <dgm:pt modelId="{304887B0-5903-458E-80D3-9AD815382244}" type="parTrans" cxnId="{484AAF3E-7ED2-486F-8340-F85C2BDF98E6}">
      <dgm:prSet/>
      <dgm:spPr/>
      <dgm:t>
        <a:bodyPr/>
        <a:lstStyle/>
        <a:p>
          <a:pPr latinLnBrk="1"/>
          <a:endParaRPr lang="ko-KR" altLang="en-US"/>
        </a:p>
      </dgm:t>
    </dgm:pt>
    <dgm:pt modelId="{427763BB-1844-4017-8CC4-4D525F75A6F5}" type="sibTrans" cxnId="{484AAF3E-7ED2-486F-8340-F85C2BDF98E6}">
      <dgm:prSet/>
      <dgm:spPr/>
      <dgm:t>
        <a:bodyPr/>
        <a:lstStyle/>
        <a:p>
          <a:pPr latinLnBrk="1"/>
          <a:endParaRPr lang="ko-KR" altLang="en-US"/>
        </a:p>
      </dgm:t>
    </dgm:pt>
    <dgm:pt modelId="{3C4BBCDB-2EE8-4E27-A57D-6B6AD1E15DD7}">
      <dgm:prSet phldrT="[텍스트]"/>
      <dgm:spPr/>
      <dgm:t>
        <a:bodyPr/>
        <a:lstStyle/>
        <a:p>
          <a:pPr latinLnBrk="1"/>
          <a:r>
            <a:rPr lang="ko-KR" altLang="en-US" dirty="0" smtClean="0"/>
            <a:t>온도센서 </a:t>
          </a:r>
          <a:r>
            <a:rPr lang="en-US" altLang="ko-KR" dirty="0" smtClean="0"/>
            <a:t>OEM &amp; ODM</a:t>
          </a:r>
          <a:r>
            <a:rPr lang="ko-KR" altLang="en-US" dirty="0" smtClean="0"/>
            <a:t>진행</a:t>
          </a:r>
          <a:r>
            <a:rPr lang="en-US" altLang="ko-KR" dirty="0" smtClean="0"/>
            <a:t>(</a:t>
          </a:r>
          <a:r>
            <a:rPr lang="ko-KR" altLang="en-US" dirty="0" smtClean="0"/>
            <a:t>가전 및 자동차용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D1410EA1-9847-4677-A955-D01495D52DCC}" type="parTrans" cxnId="{86BFDDB5-95AE-48A5-A34C-A851AB98803E}">
      <dgm:prSet/>
      <dgm:spPr/>
      <dgm:t>
        <a:bodyPr/>
        <a:lstStyle/>
        <a:p>
          <a:pPr latinLnBrk="1"/>
          <a:endParaRPr lang="ko-KR" altLang="en-US"/>
        </a:p>
      </dgm:t>
    </dgm:pt>
    <dgm:pt modelId="{63BDBA74-85FB-4E09-9EA1-F73944F0497B}" type="sibTrans" cxnId="{86BFDDB5-95AE-48A5-A34C-A851AB98803E}">
      <dgm:prSet/>
      <dgm:spPr/>
      <dgm:t>
        <a:bodyPr/>
        <a:lstStyle/>
        <a:p>
          <a:pPr latinLnBrk="1"/>
          <a:endParaRPr lang="ko-KR" altLang="en-US"/>
        </a:p>
      </dgm:t>
    </dgm:pt>
    <dgm:pt modelId="{3B1CF811-C5A9-44AC-9F2B-89B9F46FFD69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endParaRPr lang="ko-KR" altLang="en-US" dirty="0"/>
        </a:p>
      </dgm:t>
    </dgm:pt>
    <dgm:pt modelId="{E1814BCD-4684-4994-B184-A191FF2B6CBA}" type="parTrans" cxnId="{BAD14B0A-A23D-4024-AABC-46799F6A4762}">
      <dgm:prSet/>
      <dgm:spPr/>
      <dgm:t>
        <a:bodyPr/>
        <a:lstStyle/>
        <a:p>
          <a:pPr latinLnBrk="1"/>
          <a:endParaRPr lang="ko-KR" altLang="en-US"/>
        </a:p>
      </dgm:t>
    </dgm:pt>
    <dgm:pt modelId="{B86E086C-2564-4A21-A050-B5BDD125A7EC}" type="sibTrans" cxnId="{BAD14B0A-A23D-4024-AABC-46799F6A4762}">
      <dgm:prSet/>
      <dgm:spPr/>
      <dgm:t>
        <a:bodyPr/>
        <a:lstStyle/>
        <a:p>
          <a:pPr latinLnBrk="1"/>
          <a:endParaRPr lang="ko-KR" altLang="en-US"/>
        </a:p>
      </dgm:t>
    </dgm:pt>
    <dgm:pt modelId="{366181D7-9B49-4D17-A5A8-5C5687CA8BCB}">
      <dgm:prSet phldrT="[텍스트]"/>
      <dgm:spPr/>
      <dgm:t>
        <a:bodyPr/>
        <a:lstStyle/>
        <a:p>
          <a:pPr latinLnBrk="1"/>
          <a:r>
            <a:rPr lang="ko-KR" altLang="en-US" dirty="0" smtClean="0"/>
            <a:t>온도센서  관련 특허 취득 및  생산 시작</a:t>
          </a:r>
          <a:r>
            <a:rPr lang="en-US" altLang="ko-KR" dirty="0" smtClean="0"/>
            <a:t>(</a:t>
          </a:r>
          <a:r>
            <a:rPr lang="ko-KR" altLang="en-US" dirty="0" smtClean="0"/>
            <a:t>자체모델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F898C05B-5CE1-45F2-886D-CB2B2B18B740}" type="parTrans" cxnId="{32034FF6-3816-4443-9F40-4AD34BD494FE}">
      <dgm:prSet/>
      <dgm:spPr/>
      <dgm:t>
        <a:bodyPr/>
        <a:lstStyle/>
        <a:p>
          <a:pPr latinLnBrk="1"/>
          <a:endParaRPr lang="ko-KR" altLang="en-US"/>
        </a:p>
      </dgm:t>
    </dgm:pt>
    <dgm:pt modelId="{1BF28F52-5F4E-4168-8867-772ED9F95412}" type="sibTrans" cxnId="{32034FF6-3816-4443-9F40-4AD34BD494FE}">
      <dgm:prSet/>
      <dgm:spPr/>
      <dgm:t>
        <a:bodyPr/>
        <a:lstStyle/>
        <a:p>
          <a:pPr latinLnBrk="1"/>
          <a:endParaRPr lang="ko-KR" altLang="en-US"/>
        </a:p>
      </dgm:t>
    </dgm:pt>
    <dgm:pt modelId="{95C5FA62-483F-4939-A0E7-1FDB6B923AA1}">
      <dgm:prSet phldrT="[텍스트]"/>
      <dgm:spPr/>
      <dgm:t>
        <a:bodyPr/>
        <a:lstStyle/>
        <a:p>
          <a:pPr latinLnBrk="1"/>
          <a:r>
            <a:rPr lang="en-US" altLang="ko-KR" dirty="0" smtClean="0"/>
            <a:t>OA</a:t>
          </a:r>
          <a:r>
            <a:rPr lang="ko-KR" altLang="en-US" dirty="0" smtClean="0"/>
            <a:t>센서 개발 진행 </a:t>
          </a:r>
          <a:r>
            <a:rPr lang="en-US" altLang="ko-KR" dirty="0" smtClean="0"/>
            <a:t>(PRINTER, </a:t>
          </a:r>
          <a:r>
            <a:rPr lang="ko-KR" altLang="en-US" dirty="0" err="1" smtClean="0"/>
            <a:t>복사기등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B0657186-003B-4CC6-A6EC-385E706D2C06}" type="parTrans" cxnId="{B3805675-490C-4C23-BB75-7F90503E1D10}">
      <dgm:prSet/>
      <dgm:spPr/>
      <dgm:t>
        <a:bodyPr/>
        <a:lstStyle/>
        <a:p>
          <a:pPr latinLnBrk="1"/>
          <a:endParaRPr lang="ko-KR" altLang="en-US"/>
        </a:p>
      </dgm:t>
    </dgm:pt>
    <dgm:pt modelId="{FB1DB80D-8B0A-4983-A4C8-3074B6104879}" type="sibTrans" cxnId="{B3805675-490C-4C23-BB75-7F90503E1D10}">
      <dgm:prSet/>
      <dgm:spPr/>
      <dgm:t>
        <a:bodyPr/>
        <a:lstStyle/>
        <a:p>
          <a:pPr latinLnBrk="1"/>
          <a:endParaRPr lang="ko-KR" altLang="en-US"/>
        </a:p>
      </dgm:t>
    </dgm:pt>
    <dgm:pt modelId="{994A863C-CECF-4160-B391-51454732368E}" type="pres">
      <dgm:prSet presAssocID="{836088FC-4783-4B7C-B30A-8528BD2B8755}" presName="linearFlow" presStyleCnt="0">
        <dgm:presLayoutVars>
          <dgm:dir/>
          <dgm:animLvl val="lvl"/>
          <dgm:resizeHandles val="exact"/>
        </dgm:presLayoutVars>
      </dgm:prSet>
      <dgm:spPr/>
    </dgm:pt>
    <dgm:pt modelId="{6E426ECA-D117-4055-8AC6-AF6A3487BF01}" type="pres">
      <dgm:prSet presAssocID="{C06661D5-6E23-4CDB-AE40-298E8EECD2DA}" presName="composite" presStyleCnt="0"/>
      <dgm:spPr/>
    </dgm:pt>
    <dgm:pt modelId="{51DE586D-044E-45B4-9FB3-D6E588C622F2}" type="pres">
      <dgm:prSet presAssocID="{C06661D5-6E23-4CDB-AE40-298E8EECD2D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1AC3486-29E0-4CC0-AD3D-8FB901AFA80F}" type="pres">
      <dgm:prSet presAssocID="{C06661D5-6E23-4CDB-AE40-298E8EECD2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47B772-616D-4AEA-9753-AC60C3CCE881}" type="pres">
      <dgm:prSet presAssocID="{DBE42C3F-80EE-4DB6-AC0F-CA7DEEAD331A}" presName="sp" presStyleCnt="0"/>
      <dgm:spPr/>
    </dgm:pt>
    <dgm:pt modelId="{C12EBAEE-5BAB-4A79-9D5B-CD00544E1486}" type="pres">
      <dgm:prSet presAssocID="{B2EC6E7D-CC0D-469C-BD85-36054D262704}" presName="composite" presStyleCnt="0"/>
      <dgm:spPr/>
    </dgm:pt>
    <dgm:pt modelId="{12887253-DD6B-49A7-9048-FE58A5792A72}" type="pres">
      <dgm:prSet presAssocID="{B2EC6E7D-CC0D-469C-BD85-36054D2627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6F67459-8EAD-456D-93CD-B1AE460C0886}" type="pres">
      <dgm:prSet presAssocID="{B2EC6E7D-CC0D-469C-BD85-36054D2627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823BB3-CC3D-4990-8CD4-0BE3281DB8B4}" type="pres">
      <dgm:prSet presAssocID="{78FCF29E-C617-4191-A650-83C409CFA488}" presName="sp" presStyleCnt="0"/>
      <dgm:spPr/>
    </dgm:pt>
    <dgm:pt modelId="{F5C50644-D979-4FAA-AB1F-055789909AF0}" type="pres">
      <dgm:prSet presAssocID="{3B1CF811-C5A9-44AC-9F2B-89B9F46FFD69}" presName="composite" presStyleCnt="0"/>
      <dgm:spPr/>
    </dgm:pt>
    <dgm:pt modelId="{E53F047F-074A-4E25-A355-2DA3A94ECE33}" type="pres">
      <dgm:prSet presAssocID="{3B1CF811-C5A9-44AC-9F2B-89B9F46FFD6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C4C47DA-B477-4874-A79C-3DD45C61AA30}" type="pres">
      <dgm:prSet presAssocID="{3B1CF811-C5A9-44AC-9F2B-89B9F46FFD6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4C2E432-A74D-425C-AAD8-12A6B7100398}" type="presOf" srcId="{3B1CF811-C5A9-44AC-9F2B-89B9F46FFD69}" destId="{E53F047F-074A-4E25-A355-2DA3A94ECE33}" srcOrd="0" destOrd="0" presId="urn:microsoft.com/office/officeart/2005/8/layout/chevron2"/>
    <dgm:cxn modelId="{F046B65D-EC7F-4A54-93B0-2E39503E4285}" type="presOf" srcId="{C06661D5-6E23-4CDB-AE40-298E8EECD2DA}" destId="{51DE586D-044E-45B4-9FB3-D6E588C622F2}" srcOrd="0" destOrd="0" presId="urn:microsoft.com/office/officeart/2005/8/layout/chevron2"/>
    <dgm:cxn modelId="{32034FF6-3816-4443-9F40-4AD34BD494FE}" srcId="{3B1CF811-C5A9-44AC-9F2B-89B9F46FFD69}" destId="{366181D7-9B49-4D17-A5A8-5C5687CA8BCB}" srcOrd="0" destOrd="0" parTransId="{F898C05B-5CE1-45F2-886D-CB2B2B18B740}" sibTransId="{1BF28F52-5F4E-4168-8867-772ED9F95412}"/>
    <dgm:cxn modelId="{DD88021D-59D7-4D2B-A654-8615C4A20A4D}" type="presOf" srcId="{836088FC-4783-4B7C-B30A-8528BD2B8755}" destId="{994A863C-CECF-4160-B391-51454732368E}" srcOrd="0" destOrd="0" presId="urn:microsoft.com/office/officeart/2005/8/layout/chevron2"/>
    <dgm:cxn modelId="{F46E4924-4546-4D86-AC4A-24F0B3AF11BF}" type="presOf" srcId="{E4EE05F7-98DE-4D07-9390-64E4B2FCA634}" destId="{A6F67459-8EAD-456D-93CD-B1AE460C0886}" srcOrd="0" destOrd="0" presId="urn:microsoft.com/office/officeart/2005/8/layout/chevron2"/>
    <dgm:cxn modelId="{B3FB2E00-F962-41E0-80B5-6DF866EAD236}" srcId="{C06661D5-6E23-4CDB-AE40-298E8EECD2DA}" destId="{88106C43-A922-4A63-867F-28443B55D4D3}" srcOrd="0" destOrd="0" parTransId="{3F82A1B7-D9F9-4446-A5BE-DACBD16699C2}" sibTransId="{2A9AC1B7-C59A-4D7D-837E-29F25238E796}"/>
    <dgm:cxn modelId="{0B459682-265D-4F6B-948F-CE4DEF7C817C}" type="presOf" srcId="{366181D7-9B49-4D17-A5A8-5C5687CA8BCB}" destId="{9C4C47DA-B477-4874-A79C-3DD45C61AA30}" srcOrd="0" destOrd="0" presId="urn:microsoft.com/office/officeart/2005/8/layout/chevron2"/>
    <dgm:cxn modelId="{5E1657EE-C679-4A6B-BB47-901783092ED2}" type="presOf" srcId="{88106C43-A922-4A63-867F-28443B55D4D3}" destId="{81AC3486-29E0-4CC0-AD3D-8FB901AFA80F}" srcOrd="0" destOrd="0" presId="urn:microsoft.com/office/officeart/2005/8/layout/chevron2"/>
    <dgm:cxn modelId="{86BFDDB5-95AE-48A5-A34C-A851AB98803E}" srcId="{B2EC6E7D-CC0D-469C-BD85-36054D262704}" destId="{3C4BBCDB-2EE8-4E27-A57D-6B6AD1E15DD7}" srcOrd="1" destOrd="0" parTransId="{D1410EA1-9847-4677-A955-D01495D52DCC}" sibTransId="{63BDBA74-85FB-4E09-9EA1-F73944F0497B}"/>
    <dgm:cxn modelId="{0C2528C9-914C-4CD5-8D3C-D3DDD705A617}" type="presOf" srcId="{3C4BBCDB-2EE8-4E27-A57D-6B6AD1E15DD7}" destId="{A6F67459-8EAD-456D-93CD-B1AE460C0886}" srcOrd="0" destOrd="1" presId="urn:microsoft.com/office/officeart/2005/8/layout/chevron2"/>
    <dgm:cxn modelId="{A2D34E20-6BA5-44E3-8FDC-444764049CC1}" srcId="{C06661D5-6E23-4CDB-AE40-298E8EECD2DA}" destId="{83D3FBBB-356C-4587-A8C8-4CD3D155F9B2}" srcOrd="1" destOrd="0" parTransId="{446900E7-BA3C-4B5B-A618-0F270DE3CE22}" sibTransId="{5813C14C-48B4-486B-AD56-57A846E4AC3F}"/>
    <dgm:cxn modelId="{DD91C87D-D463-4AF0-B077-BDD855F97D84}" srcId="{836088FC-4783-4B7C-B30A-8528BD2B8755}" destId="{B2EC6E7D-CC0D-469C-BD85-36054D262704}" srcOrd="1" destOrd="0" parTransId="{89DFDFB0-8424-4DC6-B96B-31FD2EB4BB29}" sibTransId="{78FCF29E-C617-4191-A650-83C409CFA488}"/>
    <dgm:cxn modelId="{484AAF3E-7ED2-486F-8340-F85C2BDF98E6}" srcId="{B2EC6E7D-CC0D-469C-BD85-36054D262704}" destId="{E4EE05F7-98DE-4D07-9390-64E4B2FCA634}" srcOrd="0" destOrd="0" parTransId="{304887B0-5903-458E-80D3-9AD815382244}" sibTransId="{427763BB-1844-4017-8CC4-4D525F75A6F5}"/>
    <dgm:cxn modelId="{A4F6AA0D-9C68-4B2C-966C-5213B013C7AB}" type="presOf" srcId="{B2EC6E7D-CC0D-469C-BD85-36054D262704}" destId="{12887253-DD6B-49A7-9048-FE58A5792A72}" srcOrd="0" destOrd="0" presId="urn:microsoft.com/office/officeart/2005/8/layout/chevron2"/>
    <dgm:cxn modelId="{8E3F5F6B-22C9-4DAE-98AD-883BED7A486B}" srcId="{836088FC-4783-4B7C-B30A-8528BD2B8755}" destId="{C06661D5-6E23-4CDB-AE40-298E8EECD2DA}" srcOrd="0" destOrd="0" parTransId="{BD394137-3A5E-4056-8A9F-3B13CB7E0B00}" sibTransId="{DBE42C3F-80EE-4DB6-AC0F-CA7DEEAD331A}"/>
    <dgm:cxn modelId="{B3805675-490C-4C23-BB75-7F90503E1D10}" srcId="{3B1CF811-C5A9-44AC-9F2B-89B9F46FFD69}" destId="{95C5FA62-483F-4939-A0E7-1FDB6B923AA1}" srcOrd="1" destOrd="0" parTransId="{B0657186-003B-4CC6-A6EC-385E706D2C06}" sibTransId="{FB1DB80D-8B0A-4983-A4C8-3074B6104879}"/>
    <dgm:cxn modelId="{BAD14B0A-A23D-4024-AABC-46799F6A4762}" srcId="{836088FC-4783-4B7C-B30A-8528BD2B8755}" destId="{3B1CF811-C5A9-44AC-9F2B-89B9F46FFD69}" srcOrd="2" destOrd="0" parTransId="{E1814BCD-4684-4994-B184-A191FF2B6CBA}" sibTransId="{B86E086C-2564-4A21-A050-B5BDD125A7EC}"/>
    <dgm:cxn modelId="{1BA04416-7A6F-459E-BD09-6E1EA91CF832}" type="presOf" srcId="{83D3FBBB-356C-4587-A8C8-4CD3D155F9B2}" destId="{81AC3486-29E0-4CC0-AD3D-8FB901AFA80F}" srcOrd="0" destOrd="1" presId="urn:microsoft.com/office/officeart/2005/8/layout/chevron2"/>
    <dgm:cxn modelId="{EA8DF671-7CCC-470D-B1C4-15E57D94A9E7}" type="presOf" srcId="{95C5FA62-483F-4939-A0E7-1FDB6B923AA1}" destId="{9C4C47DA-B477-4874-A79C-3DD45C61AA30}" srcOrd="0" destOrd="1" presId="urn:microsoft.com/office/officeart/2005/8/layout/chevron2"/>
    <dgm:cxn modelId="{8932C21A-752F-4593-B782-8B3F72F98E5F}" type="presParOf" srcId="{994A863C-CECF-4160-B391-51454732368E}" destId="{6E426ECA-D117-4055-8AC6-AF6A3487BF01}" srcOrd="0" destOrd="0" presId="urn:microsoft.com/office/officeart/2005/8/layout/chevron2"/>
    <dgm:cxn modelId="{708D2396-1D10-4807-8445-B8EB7EC92399}" type="presParOf" srcId="{6E426ECA-D117-4055-8AC6-AF6A3487BF01}" destId="{51DE586D-044E-45B4-9FB3-D6E588C622F2}" srcOrd="0" destOrd="0" presId="urn:microsoft.com/office/officeart/2005/8/layout/chevron2"/>
    <dgm:cxn modelId="{B018BE38-9872-4D82-AA14-B4FCA4D1E846}" type="presParOf" srcId="{6E426ECA-D117-4055-8AC6-AF6A3487BF01}" destId="{81AC3486-29E0-4CC0-AD3D-8FB901AFA80F}" srcOrd="1" destOrd="0" presId="urn:microsoft.com/office/officeart/2005/8/layout/chevron2"/>
    <dgm:cxn modelId="{7B3BB9C7-1A1E-414F-9381-64B1578CE195}" type="presParOf" srcId="{994A863C-CECF-4160-B391-51454732368E}" destId="{E947B772-616D-4AEA-9753-AC60C3CCE881}" srcOrd="1" destOrd="0" presId="urn:microsoft.com/office/officeart/2005/8/layout/chevron2"/>
    <dgm:cxn modelId="{3EE84567-4A8F-412D-9F8C-8642D8F6C2D1}" type="presParOf" srcId="{994A863C-CECF-4160-B391-51454732368E}" destId="{C12EBAEE-5BAB-4A79-9D5B-CD00544E1486}" srcOrd="2" destOrd="0" presId="urn:microsoft.com/office/officeart/2005/8/layout/chevron2"/>
    <dgm:cxn modelId="{6BFCB449-F710-4C6F-BBF0-0DFF57BD53AE}" type="presParOf" srcId="{C12EBAEE-5BAB-4A79-9D5B-CD00544E1486}" destId="{12887253-DD6B-49A7-9048-FE58A5792A72}" srcOrd="0" destOrd="0" presId="urn:microsoft.com/office/officeart/2005/8/layout/chevron2"/>
    <dgm:cxn modelId="{3B80F434-1CB8-4A96-9D9A-0962B6BEE242}" type="presParOf" srcId="{C12EBAEE-5BAB-4A79-9D5B-CD00544E1486}" destId="{A6F67459-8EAD-456D-93CD-B1AE460C0886}" srcOrd="1" destOrd="0" presId="urn:microsoft.com/office/officeart/2005/8/layout/chevron2"/>
    <dgm:cxn modelId="{1D89ED65-9106-4F90-830F-76348EF04B25}" type="presParOf" srcId="{994A863C-CECF-4160-B391-51454732368E}" destId="{95823BB3-CC3D-4990-8CD4-0BE3281DB8B4}" srcOrd="3" destOrd="0" presId="urn:microsoft.com/office/officeart/2005/8/layout/chevron2"/>
    <dgm:cxn modelId="{FCB657F0-D8CE-4542-BD50-24E152E34EEA}" type="presParOf" srcId="{994A863C-CECF-4160-B391-51454732368E}" destId="{F5C50644-D979-4FAA-AB1F-055789909AF0}" srcOrd="4" destOrd="0" presId="urn:microsoft.com/office/officeart/2005/8/layout/chevron2"/>
    <dgm:cxn modelId="{8E93335F-A16F-4F1D-8DAE-1038FBA960EE}" type="presParOf" srcId="{F5C50644-D979-4FAA-AB1F-055789909AF0}" destId="{E53F047F-074A-4E25-A355-2DA3A94ECE33}" srcOrd="0" destOrd="0" presId="urn:microsoft.com/office/officeart/2005/8/layout/chevron2"/>
    <dgm:cxn modelId="{38B1AC41-8E3A-4BB1-BDBB-6F10D0706FCC}" type="presParOf" srcId="{F5C50644-D979-4FAA-AB1F-055789909AF0}" destId="{9C4C47DA-B477-4874-A79C-3DD45C61AA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DE586D-044E-45B4-9FB3-D6E588C622F2}">
      <dsp:nvSpPr>
        <dsp:cNvPr id="0" name=""/>
        <dsp:cNvSpPr/>
      </dsp:nvSpPr>
      <dsp:spPr>
        <a:xfrm rot="5400000">
          <a:off x="-248503" y="249525"/>
          <a:ext cx="1656688" cy="11596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/>
            <a:t>1</a:t>
          </a:r>
          <a:endParaRPr lang="ko-KR" altLang="en-US" sz="3400" kern="1200" dirty="0"/>
        </a:p>
      </dsp:txBody>
      <dsp:txXfrm rot="5400000">
        <a:off x="-248503" y="249525"/>
        <a:ext cx="1656688" cy="1159682"/>
      </dsp:txXfrm>
    </dsp:sp>
    <dsp:sp modelId="{81AC3486-29E0-4CC0-AD3D-8FB901AFA80F}">
      <dsp:nvSpPr>
        <dsp:cNvPr id="0" name=""/>
        <dsp:cNvSpPr/>
      </dsp:nvSpPr>
      <dsp:spPr>
        <a:xfrm rot="5400000">
          <a:off x="4156217" y="-2995512"/>
          <a:ext cx="1076847" cy="7069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연구 분석 업무 진행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시뮬레이션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비파괴검사</a:t>
          </a:r>
          <a:r>
            <a:rPr lang="en-US" altLang="ko-KR" sz="2000" kern="1200" dirty="0" smtClean="0"/>
            <a:t>,X-RAY &amp; CT)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연구 분석용 </a:t>
          </a:r>
          <a:r>
            <a:rPr lang="ko-KR" altLang="en-US" sz="2000" kern="1200" dirty="0" err="1" smtClean="0"/>
            <a:t>지그</a:t>
          </a:r>
          <a:r>
            <a:rPr lang="ko-KR" altLang="en-US" sz="2000" kern="1200" dirty="0" smtClean="0"/>
            <a:t> 제작 및 제조용 </a:t>
          </a:r>
          <a:r>
            <a:rPr lang="ko-KR" altLang="en-US" sz="2000" kern="1200" dirty="0" err="1" smtClean="0"/>
            <a:t>실험지그</a:t>
          </a:r>
          <a:r>
            <a:rPr lang="ko-KR" altLang="en-US" sz="2000" kern="1200" dirty="0" smtClean="0"/>
            <a:t> 제작</a:t>
          </a:r>
          <a:endParaRPr lang="ko-KR" altLang="en-US" sz="2000" kern="1200" dirty="0"/>
        </a:p>
      </dsp:txBody>
      <dsp:txXfrm rot="5400000">
        <a:off x="4156217" y="-2995512"/>
        <a:ext cx="1076847" cy="7069917"/>
      </dsp:txXfrm>
    </dsp:sp>
    <dsp:sp modelId="{12887253-DD6B-49A7-9048-FE58A5792A72}">
      <dsp:nvSpPr>
        <dsp:cNvPr id="0" name=""/>
        <dsp:cNvSpPr/>
      </dsp:nvSpPr>
      <dsp:spPr>
        <a:xfrm rot="5400000">
          <a:off x="-248503" y="1712657"/>
          <a:ext cx="1656688" cy="11596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/>
            <a:t>2</a:t>
          </a:r>
          <a:endParaRPr lang="ko-KR" altLang="en-US" sz="3400" kern="1200" dirty="0"/>
        </a:p>
      </dsp:txBody>
      <dsp:txXfrm rot="5400000">
        <a:off x="-248503" y="1712657"/>
        <a:ext cx="1656688" cy="1159682"/>
      </dsp:txXfrm>
    </dsp:sp>
    <dsp:sp modelId="{A6F67459-8EAD-456D-93CD-B1AE460C0886}">
      <dsp:nvSpPr>
        <dsp:cNvPr id="0" name=""/>
        <dsp:cNvSpPr/>
      </dsp:nvSpPr>
      <dsp:spPr>
        <a:xfrm rot="5400000">
          <a:off x="4156217" y="-1532380"/>
          <a:ext cx="1076847" cy="7069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연구분석 업무 진행 및 신뢰성 평가 병행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온도센서 </a:t>
          </a:r>
          <a:r>
            <a:rPr lang="en-US" altLang="ko-KR" sz="2000" kern="1200" dirty="0" smtClean="0"/>
            <a:t>OEM &amp; ODM</a:t>
          </a:r>
          <a:r>
            <a:rPr lang="ko-KR" altLang="en-US" sz="2000" kern="1200" dirty="0" smtClean="0"/>
            <a:t>진행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가전 및 자동차용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</dsp:txBody>
      <dsp:txXfrm rot="5400000">
        <a:off x="4156217" y="-1532380"/>
        <a:ext cx="1076847" cy="7069917"/>
      </dsp:txXfrm>
    </dsp:sp>
    <dsp:sp modelId="{E53F047F-074A-4E25-A355-2DA3A94ECE33}">
      <dsp:nvSpPr>
        <dsp:cNvPr id="0" name=""/>
        <dsp:cNvSpPr/>
      </dsp:nvSpPr>
      <dsp:spPr>
        <a:xfrm rot="5400000">
          <a:off x="-248503" y="3175790"/>
          <a:ext cx="1656688" cy="11596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/>
            <a:t>3</a:t>
          </a:r>
          <a:endParaRPr lang="ko-KR" altLang="en-US" sz="3400" kern="1200" dirty="0"/>
        </a:p>
      </dsp:txBody>
      <dsp:txXfrm rot="5400000">
        <a:off x="-248503" y="3175790"/>
        <a:ext cx="1656688" cy="1159682"/>
      </dsp:txXfrm>
    </dsp:sp>
    <dsp:sp modelId="{9C4C47DA-B477-4874-A79C-3DD45C61AA30}">
      <dsp:nvSpPr>
        <dsp:cNvPr id="0" name=""/>
        <dsp:cNvSpPr/>
      </dsp:nvSpPr>
      <dsp:spPr>
        <a:xfrm rot="5400000">
          <a:off x="4156217" y="-69247"/>
          <a:ext cx="1076847" cy="7069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온도센서  관련 특허 취득 및  생산 시작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자체모델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/>
            <a:t>OA</a:t>
          </a:r>
          <a:r>
            <a:rPr lang="ko-KR" altLang="en-US" sz="2000" kern="1200" dirty="0" smtClean="0"/>
            <a:t>센서 개발 진행 </a:t>
          </a:r>
          <a:r>
            <a:rPr lang="en-US" altLang="ko-KR" sz="2000" kern="1200" dirty="0" smtClean="0"/>
            <a:t>(PRINTER, </a:t>
          </a:r>
          <a:r>
            <a:rPr lang="ko-KR" altLang="en-US" sz="2000" kern="1200" dirty="0" err="1" smtClean="0"/>
            <a:t>복사기등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</dsp:txBody>
      <dsp:txXfrm rot="5400000">
        <a:off x="4156217" y="-69247"/>
        <a:ext cx="1076847" cy="7069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755636-E29D-4DE7-9DBD-0763D7A2208C}" type="datetimeFigureOut">
              <a:rPr lang="ko-KR" altLang="en-US" smtClean="0"/>
              <a:pPr/>
              <a:t>2010-09-17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E39994-827D-41E8-85C0-4A4B895CA0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77888"/>
          </a:xfrm>
        </p:spPr>
        <p:txBody>
          <a:bodyPr/>
          <a:lstStyle/>
          <a:p>
            <a:r>
              <a:rPr lang="ko-KR" altLang="en-US" dirty="0" smtClean="0"/>
              <a:t>            사출센서 소개서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156136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㈜</a:t>
            </a:r>
            <a:r>
              <a:rPr lang="ko-KR" altLang="en-US" dirty="0" err="1" smtClean="0"/>
              <a:t>리텍</a:t>
            </a:r>
            <a:endParaRPr lang="en-US" altLang="ko-KR" dirty="0" smtClean="0"/>
          </a:p>
          <a:p>
            <a:r>
              <a:rPr lang="ko-KR" altLang="en-US" sz="2100" dirty="0" smtClean="0"/>
              <a:t>경기도 </a:t>
            </a:r>
            <a:r>
              <a:rPr lang="ko-KR" altLang="en-US" sz="2100" dirty="0" err="1" smtClean="0"/>
              <a:t>안신시</a:t>
            </a:r>
            <a:r>
              <a:rPr lang="ko-KR" altLang="en-US" sz="2100" dirty="0" smtClean="0"/>
              <a:t> </a:t>
            </a:r>
            <a:r>
              <a:rPr lang="ko-KR" altLang="en-US" sz="2100" dirty="0" err="1" smtClean="0"/>
              <a:t>상록구</a:t>
            </a:r>
            <a:r>
              <a:rPr lang="ko-KR" altLang="en-US" sz="2100" dirty="0" smtClean="0"/>
              <a:t> 사동 한양대학교 창업보육센터</a:t>
            </a:r>
            <a:r>
              <a:rPr lang="en-US" altLang="ko-KR" sz="2100" dirty="0" smtClean="0"/>
              <a:t>404</a:t>
            </a:r>
            <a:r>
              <a:rPr lang="ko-KR" altLang="en-US" sz="2100" dirty="0" smtClean="0"/>
              <a:t>호</a:t>
            </a:r>
            <a:endParaRPr lang="en-US" altLang="ko-KR" sz="2100" dirty="0" smtClean="0"/>
          </a:p>
          <a:p>
            <a:r>
              <a:rPr lang="en-US" altLang="ko-KR" sz="2100" dirty="0" smtClean="0"/>
              <a:t>TEL : (031)400-3851~2 FAX: (031)400-3999</a:t>
            </a:r>
          </a:p>
          <a:p>
            <a:r>
              <a:rPr lang="ko-KR" altLang="en-US" sz="2100" dirty="0" smtClean="0"/>
              <a:t>담당 </a:t>
            </a:r>
            <a:r>
              <a:rPr lang="en-US" altLang="ko-KR" sz="2100" dirty="0" smtClean="0"/>
              <a:t>: </a:t>
            </a:r>
            <a:r>
              <a:rPr lang="ko-KR" altLang="en-US" sz="2100" dirty="0" smtClean="0"/>
              <a:t>이준영 부장 </a:t>
            </a:r>
            <a:r>
              <a:rPr lang="en-US" altLang="ko-KR" sz="2100" dirty="0" smtClean="0"/>
              <a:t>(010-8980-0126)</a:t>
            </a:r>
            <a:endParaRPr lang="ko-KR" alt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ko-KR" altLang="en-US" dirty="0" smtClean="0"/>
              <a:t>㈜</a:t>
            </a:r>
            <a:r>
              <a:rPr lang="ko-KR" altLang="en-US" dirty="0" err="1" smtClean="0"/>
              <a:t>리텍</a:t>
            </a:r>
            <a:r>
              <a:rPr lang="ko-KR" altLang="en-US" dirty="0" smtClean="0"/>
              <a:t> 소개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58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7584" y="4005064"/>
            <a:ext cx="3456384" cy="230425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04048" y="4005064"/>
            <a:ext cx="3384376" cy="230425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4048" y="1628800"/>
            <a:ext cx="3384376" cy="230425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1628800"/>
            <a:ext cx="3456384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SNC173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8605" t="31008" r="23256" b="16279"/>
          <a:stretch>
            <a:fillRect/>
          </a:stretch>
        </p:blipFill>
        <p:spPr>
          <a:xfrm>
            <a:off x="899592" y="1700808"/>
            <a:ext cx="3312368" cy="21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SNC1738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31303" r="30307"/>
          <a:stretch>
            <a:fillRect/>
          </a:stretch>
        </p:blipFill>
        <p:spPr>
          <a:xfrm rot="5400000">
            <a:off x="1475656" y="3501008"/>
            <a:ext cx="216024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SNC1737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rcRect l="27950" r="24800"/>
          <a:stretch>
            <a:fillRect/>
          </a:stretch>
        </p:blipFill>
        <p:spPr>
          <a:xfrm rot="5400000">
            <a:off x="5616116" y="3537012"/>
            <a:ext cx="216024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95536" y="620688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사출센서 디자인 검토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그림 4" descr="SNC1737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rcRect l="17042" r="17363"/>
          <a:stretch>
            <a:fillRect/>
          </a:stretch>
        </p:blipFill>
        <p:spPr>
          <a:xfrm rot="5400000">
            <a:off x="5601321" y="1145953"/>
            <a:ext cx="2159734" cy="3270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1835696" y="342900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기존타입센서</a:t>
            </a:r>
            <a:endParaRPr lang="ko-KR" altLang="en-US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20072" y="3356992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변경 사출타입센서</a:t>
            </a:r>
            <a:endParaRPr lang="ko-KR" altLang="en-US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07704" y="5661248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변경 사출타입센서</a:t>
            </a:r>
            <a:endParaRPr lang="ko-KR" altLang="en-US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36096" y="5733256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변경 사출타입센서</a:t>
            </a:r>
            <a:endParaRPr lang="ko-KR" altLang="en-US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6908"/>
          </a:xfrm>
        </p:spPr>
        <p:txBody>
          <a:bodyPr/>
          <a:lstStyle/>
          <a:p>
            <a:r>
              <a:rPr lang="ko-KR" altLang="en-US" dirty="0" smtClean="0"/>
              <a:t>사출센서 기중 온도 변화시험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358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1428760"/>
                <a:gridCol w="1071570"/>
                <a:gridCol w="928694"/>
                <a:gridCol w="928694"/>
                <a:gridCol w="1214446"/>
                <a:gridCol w="1400156"/>
              </a:tblGrid>
              <a:tr h="529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실험명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온도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℃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전압</a:t>
                      </a:r>
                      <a:r>
                        <a:rPr lang="en-US" altLang="ko-KR" dirty="0" smtClean="0"/>
                        <a:t>(V)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CYCLE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1743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열충격시험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부하시험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 smtClean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+120</a:t>
                      </a:r>
                      <a:r>
                        <a:rPr lang="ko-KR" altLang="en-US" sz="1600" dirty="0" smtClean="0"/>
                        <a:t>℃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30</a:t>
                      </a:r>
                      <a:r>
                        <a:rPr lang="ko-KR" altLang="en-US" sz="1600" dirty="0" smtClean="0"/>
                        <a:t>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-40</a:t>
                      </a:r>
                      <a:r>
                        <a:rPr lang="ko-KR" altLang="en-US" sz="1600" dirty="0" smtClean="0"/>
                        <a:t>℃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30</a:t>
                      </a:r>
                      <a:r>
                        <a:rPr lang="ko-KR" altLang="en-US" sz="1600" dirty="0" smtClean="0"/>
                        <a:t>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+5VDC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1000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비데용센서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Mx-100</a:t>
                      </a:r>
                      <a:r>
                        <a:rPr lang="ko-KR" altLang="en-US" sz="1600" dirty="0" smtClean="0"/>
                        <a:t>측정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52920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PPS+PPS</a:t>
                      </a:r>
                      <a:endParaRPr lang="ko-KR" altLang="en-US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실험종료 후 외관</a:t>
                      </a:r>
                      <a:r>
                        <a:rPr lang="en-US" altLang="ko-KR" sz="1600" dirty="0" smtClean="0"/>
                        <a:t>,</a:t>
                      </a:r>
                      <a:r>
                        <a:rPr lang="ko-KR" altLang="en-US" sz="1600" dirty="0" smtClean="0"/>
                        <a:t>특성 변화 없음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2920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SUS+EPOXY</a:t>
                      </a:r>
                      <a:endParaRPr lang="ko-KR" altLang="en-US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실험종료 후 외관 파이프에서 </a:t>
                      </a:r>
                      <a:r>
                        <a:rPr lang="ko-KR" altLang="en-US" sz="1600" dirty="0" err="1" smtClean="0"/>
                        <a:t>에폭시</a:t>
                      </a:r>
                      <a:r>
                        <a:rPr lang="ko-KR" altLang="en-US" sz="1600" dirty="0" smtClean="0"/>
                        <a:t> 빠짐 발생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826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반응속도</a:t>
                      </a:r>
                      <a:endParaRPr lang="ko-KR" altLang="en-US" sz="16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첨부 그래프 참조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사출 센서가 기존 센서보다 반응 속도가 빠름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00034" y="5517232"/>
            <a:ext cx="8215370" cy="840726"/>
            <a:chOff x="428596" y="4429132"/>
            <a:chExt cx="8215370" cy="121444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57" t="19531" r="91380" b="73633"/>
            <a:stretch>
              <a:fillRect/>
            </a:stretch>
          </p:blipFill>
          <p:spPr bwMode="auto">
            <a:xfrm>
              <a:off x="428596" y="4429132"/>
              <a:ext cx="821537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428596" y="5143512"/>
              <a:ext cx="40719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사출센서</a:t>
              </a:r>
              <a:r>
                <a:rPr lang="en-US" altLang="ko-KR" dirty="0" smtClean="0"/>
                <a:t>(PPS+PPS)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643438" y="5143512"/>
              <a:ext cx="4000528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기존사양</a:t>
              </a:r>
              <a:r>
                <a:rPr lang="en-US" altLang="ko-KR" dirty="0" smtClean="0"/>
                <a:t>(SUS PIPE+EPOXY)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90276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온도센서반응시험</a:t>
            </a:r>
            <a:r>
              <a:rPr lang="en-US" altLang="ko-KR" dirty="0" smtClean="0"/>
              <a:t>(-40</a:t>
            </a:r>
            <a:r>
              <a:rPr lang="ko-KR" altLang="en-US" dirty="0" smtClean="0"/>
              <a:t>℃ 하강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2" t="16731" r="4742" b="6777"/>
          <a:stretch>
            <a:fillRect/>
          </a:stretch>
        </p:blipFill>
        <p:spPr>
          <a:xfrm>
            <a:off x="642910" y="1628800"/>
            <a:ext cx="7929618" cy="4729158"/>
          </a:xfrm>
        </p:spPr>
      </p:pic>
      <p:grpSp>
        <p:nvGrpSpPr>
          <p:cNvPr id="11" name="그룹 10"/>
          <p:cNvGrpSpPr/>
          <p:nvPr/>
        </p:nvGrpSpPr>
        <p:grpSpPr>
          <a:xfrm>
            <a:off x="1619672" y="1696964"/>
            <a:ext cx="6786610" cy="579908"/>
            <a:chOff x="428596" y="4429132"/>
            <a:chExt cx="8215370" cy="98584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57" t="19531" r="91380" b="73633"/>
            <a:stretch>
              <a:fillRect/>
            </a:stretch>
          </p:blipFill>
          <p:spPr bwMode="auto">
            <a:xfrm>
              <a:off x="428596" y="4429132"/>
              <a:ext cx="821537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428596" y="4914910"/>
              <a:ext cx="4071966" cy="500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사출센서</a:t>
              </a:r>
              <a:r>
                <a:rPr lang="en-US" altLang="ko-KR" dirty="0" smtClean="0"/>
                <a:t>(PPS+PPS)</a:t>
              </a:r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579520" y="4914908"/>
              <a:ext cx="4000528" cy="500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기존사양</a:t>
              </a:r>
              <a:r>
                <a:rPr lang="en-US" altLang="ko-KR" dirty="0" smtClean="0"/>
                <a:t>(SUS PIPE+EPOXY)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ko-KR" altLang="en-US" dirty="0" smtClean="0"/>
              <a:t>온도센서반응시험</a:t>
            </a:r>
            <a:r>
              <a:rPr lang="en-US" altLang="ko-KR" dirty="0" smtClean="0"/>
              <a:t>(+120</a:t>
            </a:r>
            <a:r>
              <a:rPr lang="ko-KR" altLang="en-US" dirty="0" smtClean="0"/>
              <a:t>℃ 상승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000" b="6667"/>
          <a:stretch>
            <a:fillRect/>
          </a:stretch>
        </p:blipFill>
        <p:spPr bwMode="auto">
          <a:xfrm>
            <a:off x="546957" y="1214422"/>
            <a:ext cx="805008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714480" y="1428737"/>
            <a:ext cx="6786610" cy="579908"/>
            <a:chOff x="428596" y="4429132"/>
            <a:chExt cx="8215370" cy="9858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57" t="19531" r="91380" b="73633"/>
            <a:stretch>
              <a:fillRect/>
            </a:stretch>
          </p:blipFill>
          <p:spPr bwMode="auto">
            <a:xfrm>
              <a:off x="428596" y="4429132"/>
              <a:ext cx="821537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28596" y="4914910"/>
              <a:ext cx="4071966" cy="500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사출센서</a:t>
              </a:r>
              <a:r>
                <a:rPr lang="en-US" altLang="ko-KR" dirty="0" smtClean="0"/>
                <a:t>(PPS+PPS)</a:t>
              </a:r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9520" y="4914908"/>
              <a:ext cx="4000528" cy="500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기존사양</a:t>
              </a:r>
              <a:r>
                <a:rPr lang="en-US" altLang="ko-KR" dirty="0" smtClean="0"/>
                <a:t>(SUS PIPE+EPOXY)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rgbClr val="0070C0"/>
                </a:solidFill>
              </a:rPr>
              <a:t>비젼</a:t>
            </a:r>
            <a:r>
              <a:rPr lang="ko-KR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</a:rPr>
              <a:t>2010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3251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ko-KR" altLang="en-US" dirty="0" smtClean="0"/>
              <a:t>기존 온도센서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에폭시</a:t>
            </a:r>
            <a:r>
              <a:rPr lang="ko-KR" altLang="en-US" dirty="0" smtClean="0"/>
              <a:t> 충진 타입</a:t>
            </a:r>
            <a:r>
              <a:rPr lang="en-US" altLang="ko-KR" dirty="0" smtClean="0"/>
              <a:t>) </a:t>
            </a:r>
            <a:r>
              <a:rPr lang="ko-KR" altLang="en-US" dirty="0" smtClean="0"/>
              <a:t>품질  및 신뢰성    향상 작업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소재</a:t>
            </a:r>
            <a:r>
              <a:rPr lang="en-US" altLang="ko-KR" dirty="0" smtClean="0"/>
              <a:t>,</a:t>
            </a:r>
            <a:r>
              <a:rPr lang="ko-KR" altLang="en-US" dirty="0" smtClean="0"/>
              <a:t>공법 검토 및 신뢰성 평가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신뢰성 전문 기업인 </a:t>
            </a:r>
            <a:r>
              <a:rPr lang="ko-KR" altLang="en-US" dirty="0" err="1" smtClean="0"/>
              <a:t>엔엔사이언스와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MOU </a:t>
            </a:r>
            <a:r>
              <a:rPr lang="ko-KR" altLang="en-US" dirty="0" smtClean="0"/>
              <a:t>체결 및  평가 업무 전개</a:t>
            </a:r>
            <a:endParaRPr lang="en-US" altLang="ko-KR" dirty="0" smtClean="0"/>
          </a:p>
          <a:p>
            <a:r>
              <a:rPr lang="ko-KR" altLang="en-US" dirty="0" smtClean="0"/>
              <a:t>신규 센서 개발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사출센서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완료에따른</a:t>
            </a:r>
            <a:r>
              <a:rPr lang="ko-KR" altLang="en-US" dirty="0" smtClean="0"/>
              <a:t> 시장 </a:t>
            </a:r>
            <a:r>
              <a:rPr lang="ko-KR" altLang="en-US" dirty="0" err="1" smtClean="0"/>
              <a:t>범유</a:t>
            </a:r>
            <a:r>
              <a:rPr lang="ko-KR" altLang="en-US" dirty="0" smtClean="0"/>
              <a:t> 확대</a:t>
            </a:r>
            <a:endParaRPr lang="en-US" altLang="ko-KR" dirty="0" smtClean="0"/>
          </a:p>
          <a:p>
            <a:r>
              <a:rPr lang="en-US" altLang="ko-KR" dirty="0" smtClean="0"/>
              <a:t>OA</a:t>
            </a:r>
            <a:r>
              <a:rPr lang="ko-KR" altLang="en-US" dirty="0" smtClean="0"/>
              <a:t>용 센서 시장 진입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 개발 </a:t>
            </a:r>
            <a:r>
              <a:rPr lang="en-US" altLang="ko-KR" dirty="0" smtClean="0"/>
              <a:t>90% </a:t>
            </a:r>
            <a:r>
              <a:rPr lang="ko-KR" altLang="en-US" dirty="0" smtClean="0"/>
              <a:t>완료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가전 및 </a:t>
            </a:r>
            <a:r>
              <a:rPr lang="en-US" altLang="ko-KR" dirty="0" smtClean="0"/>
              <a:t>OA </a:t>
            </a:r>
            <a:r>
              <a:rPr lang="ko-KR" altLang="en-US" dirty="0" smtClean="0"/>
              <a:t>시장 경쟁력 확보 및 고객 품질 문제 해결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엔엔사이언스</a:t>
            </a:r>
            <a:r>
              <a:rPr lang="ko-KR" altLang="en-US" dirty="0" smtClean="0"/>
              <a:t> ㈜ 업무 협조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고객 사용 조건에 최적화된 사양 제시 및 고객 신뢰성 업무 전담 회사로 재도약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70C0"/>
                </a:solidFill>
              </a:rPr>
              <a:t>늘 고객과 함께</a:t>
            </a:r>
            <a:r>
              <a:rPr lang="en-US" altLang="ko-KR" b="1" dirty="0" smtClean="0">
                <a:solidFill>
                  <a:srgbClr val="0070C0"/>
                </a:solidFill>
              </a:rPr>
              <a:t>….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센서 전문 기업으로서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신뢰성 전문 기업으로서 사용 조건에 맞는 차별화된 고객 대응으로 세계 </a:t>
            </a:r>
            <a:r>
              <a:rPr lang="en-US" altLang="ko-KR" dirty="0" smtClean="0"/>
              <a:t>TOP</a:t>
            </a:r>
            <a:r>
              <a:rPr lang="ko-KR" altLang="en-US" dirty="0" smtClean="0"/>
              <a:t>으로 성장하기 위하여 </a:t>
            </a:r>
            <a:r>
              <a:rPr lang="en-US" altLang="ko-KR" dirty="0" smtClean="0"/>
              <a:t>…</a:t>
            </a:r>
          </a:p>
          <a:p>
            <a:r>
              <a:rPr lang="ko-KR" altLang="en-US" dirty="0" smtClean="0"/>
              <a:t>차별화된 고급 </a:t>
            </a:r>
            <a:r>
              <a:rPr lang="ko-KR" altLang="en-US" dirty="0" smtClean="0"/>
              <a:t>인</a:t>
            </a:r>
            <a:r>
              <a:rPr lang="ko-KR" altLang="en-US" dirty="0" smtClean="0"/>
              <a:t>력 보유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석사 박사 인원 보유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분석 및 시뮬레이션을 통한 효과 파악 및 확인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24</a:t>
            </a:r>
            <a:r>
              <a:rPr lang="ko-KR" altLang="en-US" b="1" dirty="0" smtClean="0">
                <a:solidFill>
                  <a:srgbClr val="FF0000"/>
                </a:solidFill>
              </a:rPr>
              <a:t>시간 언제든지 상담하여 제조 및 품질 문제를 해결 하도록 준비하고 있겠습니다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144</TotalTime>
  <Words>341</Words>
  <Application>Microsoft Office PowerPoint</Application>
  <PresentationFormat>화면 슬라이드 쇼(4:3)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도시</vt:lpstr>
      <vt:lpstr>            사출센서 소개서</vt:lpstr>
      <vt:lpstr>㈜리텍 소개</vt:lpstr>
      <vt:lpstr>슬라이드 3</vt:lpstr>
      <vt:lpstr>사출센서 기중 온도 변화시험</vt:lpstr>
      <vt:lpstr>온도센서반응시험(-40℃ 하강)</vt:lpstr>
      <vt:lpstr>온도센서반응시험(+120℃ 상승)</vt:lpstr>
      <vt:lpstr>비젼 2010</vt:lpstr>
      <vt:lpstr>늘 고객과 함께….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elparts</dc:creator>
  <cp:lastModifiedBy>elparts</cp:lastModifiedBy>
  <cp:revision>14</cp:revision>
  <dcterms:created xsi:type="dcterms:W3CDTF">2010-05-06T01:00:52Z</dcterms:created>
  <dcterms:modified xsi:type="dcterms:W3CDTF">2010-09-17T08:21:23Z</dcterms:modified>
</cp:coreProperties>
</file>